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8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2" r:id="rId13"/>
    <p:sldId id="1293" r:id="rId14"/>
    <p:sldId id="1294" r:id="rId15"/>
    <p:sldId id="1295" r:id="rId16"/>
    <p:sldId id="1249" r:id="rId17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66498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:AJAY ELAMPARITHI 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:au622021104004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620019" y="3528409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35680" y="3882918"/>
            <a:ext cx="2095554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NAMAKKAL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AEA27-BE95-5156-CE4A-D760E04E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1E478-22FF-DB97-153A-30A95079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FAEAB-3F1B-9ABD-94A5-9D1C299C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766"/>
            <a:ext cx="9144000" cy="398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FDAFF-F423-FACF-6255-F30D63AAD34E}"/>
              </a:ext>
            </a:extLst>
          </p:cNvPr>
          <p:cNvSpPr txBox="1"/>
          <p:nvPr/>
        </p:nvSpPr>
        <p:spPr>
          <a:xfrm>
            <a:off x="488731" y="1237593"/>
            <a:ext cx="81113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99E8B-318B-63C4-9007-C4EAE502EC61}"/>
              </a:ext>
            </a:extLst>
          </p:cNvPr>
          <p:cNvSpPr txBox="1"/>
          <p:nvPr/>
        </p:nvSpPr>
        <p:spPr>
          <a:xfrm>
            <a:off x="402021" y="1308538"/>
            <a:ext cx="837148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CF3B9-4EB5-809D-4227-2B297CAEA06E}"/>
              </a:ext>
            </a:extLst>
          </p:cNvPr>
          <p:cNvSpPr txBox="1"/>
          <p:nvPr/>
        </p:nvSpPr>
        <p:spPr>
          <a:xfrm>
            <a:off x="449317" y="1347952"/>
            <a:ext cx="843455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IN" sz="2400" dirty="0"/>
              <a:t>python manage.py </a:t>
            </a:r>
            <a:r>
              <a:rPr lang="en-IN" sz="2400" dirty="0" err="1"/>
              <a:t>startapp</a:t>
            </a:r>
            <a:r>
              <a:rPr lang="en-IN" sz="2400" dirty="0"/>
              <a:t> users</a:t>
            </a:r>
          </a:p>
          <a:p>
            <a:r>
              <a:rPr lang="en-IN" sz="2400" dirty="0"/>
              <a:t>python manage.py </a:t>
            </a:r>
            <a:r>
              <a:rPr lang="en-IN" sz="2400" dirty="0" err="1"/>
              <a:t>startapp</a:t>
            </a:r>
            <a:r>
              <a:rPr lang="en-IN" sz="2400" dirty="0"/>
              <a:t> buses</a:t>
            </a:r>
          </a:p>
          <a:p>
            <a:r>
              <a:rPr lang="en-IN" sz="2400" dirty="0"/>
              <a:t>python manage.py </a:t>
            </a:r>
            <a:r>
              <a:rPr lang="en-IN" sz="2400" dirty="0" err="1"/>
              <a:t>startapp</a:t>
            </a:r>
            <a:r>
              <a:rPr lang="en-IN" sz="2400" dirty="0"/>
              <a:t> reservations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Setup Django Project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Start by creating a new Django project. You can do this by running the following command in your terminal:</a:t>
            </a: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 Templates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HTML templates to render the views and forms. You can use Django's template language to dynamically generate content.</a:t>
            </a: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 Business Logic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business logic to handle tasks like checking bus availability, calculating fares, validating reservation requests, etc.</a:t>
            </a: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Login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FB89F-E63B-C243-3366-A69CE431E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Admin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5CD1D-898D-51B9-5219-D15624D0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882"/>
            <a:ext cx="9144000" cy="399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474</Words>
  <Application>Microsoft Office PowerPoint</Application>
  <PresentationFormat>On-screen Show (16:9)</PresentationFormat>
  <Paragraphs>75</Paragraphs>
  <Slides>13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Login page</vt:lpstr>
      <vt:lpstr>Admin page</vt:lpstr>
      <vt:lpstr>Bus booking page</vt:lpstr>
      <vt:lpstr>Find 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7</cp:revision>
  <dcterms:modified xsi:type="dcterms:W3CDTF">2024-04-08T13:01:23Z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